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8" r:id="rId18"/>
    <p:sldId id="274" r:id="rId19"/>
    <p:sldId id="275" r:id="rId20"/>
    <p:sldId id="276" r:id="rId21"/>
    <p:sldId id="277" r:id="rId2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113F-9A6A-443B-A5FB-1E3482C116A5}" type="datetimeFigureOut">
              <a:rPr lang="pt-BR" smtClean="0"/>
              <a:t>11/12/2019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1B73AD-1353-4380-9275-0A0FFD934A0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113F-9A6A-443B-A5FB-1E3482C116A5}" type="datetimeFigureOut">
              <a:rPr lang="pt-BR" smtClean="0"/>
              <a:t>11/12/2019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73AD-1353-4380-9275-0A0FFD934A0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113F-9A6A-443B-A5FB-1E3482C116A5}" type="datetimeFigureOut">
              <a:rPr lang="pt-BR" smtClean="0"/>
              <a:t>11/12/2019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73AD-1353-4380-9275-0A0FFD934A0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113F-9A6A-443B-A5FB-1E3482C116A5}" type="datetimeFigureOut">
              <a:rPr lang="pt-BR" smtClean="0"/>
              <a:t>11/12/2019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73AD-1353-4380-9275-0A0FFD934A0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113F-9A6A-443B-A5FB-1E3482C116A5}" type="datetimeFigureOut">
              <a:rPr lang="pt-BR" smtClean="0"/>
              <a:t>11/12/2019</a:t>
            </a:fld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1B73AD-1353-4380-9275-0A0FFD934A06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113F-9A6A-443B-A5FB-1E3482C116A5}" type="datetimeFigureOut">
              <a:rPr lang="pt-BR" smtClean="0"/>
              <a:t>11/12/2019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73AD-1353-4380-9275-0A0FFD934A0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113F-9A6A-443B-A5FB-1E3482C116A5}" type="datetimeFigureOut">
              <a:rPr lang="pt-BR" smtClean="0"/>
              <a:t>11/12/2019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73AD-1353-4380-9275-0A0FFD934A0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113F-9A6A-443B-A5FB-1E3482C116A5}" type="datetimeFigureOut">
              <a:rPr lang="pt-BR" smtClean="0"/>
              <a:t>11/12/2019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73AD-1353-4380-9275-0A0FFD934A0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113F-9A6A-443B-A5FB-1E3482C116A5}" type="datetimeFigureOut">
              <a:rPr lang="pt-BR" smtClean="0"/>
              <a:t>11/12/2019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73AD-1353-4380-9275-0A0FFD934A0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113F-9A6A-443B-A5FB-1E3482C116A5}" type="datetimeFigureOut">
              <a:rPr lang="pt-BR" smtClean="0"/>
              <a:t>11/12/2019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73AD-1353-4380-9275-0A0FFD934A06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113F-9A6A-443B-A5FB-1E3482C116A5}" type="datetimeFigureOut">
              <a:rPr lang="pt-BR" smtClean="0"/>
              <a:t>11/12/2019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1B73AD-1353-4380-9275-0A0FFD934A06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594A113F-9A6A-443B-A5FB-1E3482C116A5}" type="datetimeFigureOut">
              <a:rPr lang="pt-BR" smtClean="0"/>
              <a:t>11/12/2019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DA1B73AD-1353-4380-9275-0A0FFD934A06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1428" y="404664"/>
            <a:ext cx="7772400" cy="2523727"/>
          </a:xfrm>
        </p:spPr>
        <p:txBody>
          <a:bodyPr/>
          <a:lstStyle/>
          <a:p>
            <a:r>
              <a:rPr lang="pt-BR" sz="6000" dirty="0"/>
              <a:t>Osciloscópio portátil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86032" y="5661248"/>
            <a:ext cx="7643192" cy="914400"/>
          </a:xfrm>
        </p:spPr>
        <p:txBody>
          <a:bodyPr>
            <a:normAutofit fontScale="85000" lnSpcReduction="10000"/>
          </a:bodyPr>
          <a:lstStyle/>
          <a:p>
            <a:r>
              <a:rPr lang="pt-BR" dirty="0"/>
              <a:t>Felipe Rodrigues Sobrinho 170141764</a:t>
            </a:r>
          </a:p>
          <a:p>
            <a:r>
              <a:rPr lang="pt-BR" dirty="0"/>
              <a:t>Gabriel Williams silva de </a:t>
            </a:r>
            <a:r>
              <a:rPr lang="pt-BR" dirty="0" err="1"/>
              <a:t>mendonça</a:t>
            </a:r>
            <a:r>
              <a:rPr lang="pt-BR" dirty="0"/>
              <a:t> 170143121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CF28807-B41A-4E5E-8E5B-EFD51FEFDC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14095" r="10292" b="1337"/>
          <a:stretch/>
        </p:blipFill>
        <p:spPr>
          <a:xfrm rot="16200000">
            <a:off x="2867216" y="1652209"/>
            <a:ext cx="2689487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35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E4EA4-E55B-40D7-AD79-9E6E7B07F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5BB8C01-F714-48C2-89B0-81701DB87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08"/>
          <a:stretch/>
        </p:blipFill>
        <p:spPr>
          <a:xfrm>
            <a:off x="1597145" y="1628533"/>
            <a:ext cx="5949709" cy="3600934"/>
          </a:xfrm>
        </p:spPr>
      </p:pic>
    </p:spTree>
    <p:extLst>
      <p:ext uri="{BB962C8B-B14F-4D97-AF65-F5344CB8AC3E}">
        <p14:creationId xmlns:p14="http://schemas.microsoft.com/office/powerpoint/2010/main" val="3971511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D1108-142C-4A41-BED1-6912EA1C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DMA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52033CD-C9B3-4226-B304-92887F488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24426"/>
            <a:ext cx="7620000" cy="302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8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48BC3FA-2328-4380-A2CF-8F9CF8E62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229"/>
            <a:ext cx="9144000" cy="410230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E8BEC1-8A2F-4B42-9E1C-A2626C5A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ADC12</a:t>
            </a:r>
          </a:p>
        </p:txBody>
      </p:sp>
    </p:spTree>
    <p:extLst>
      <p:ext uri="{BB962C8B-B14F-4D97-AF65-F5344CB8AC3E}">
        <p14:creationId xmlns:p14="http://schemas.microsoft.com/office/powerpoint/2010/main" val="780166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A6B420-EE12-4178-9078-79995466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F0CA22-EC36-4CAD-8BA0-108D33517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E4D498-144B-4089-80D5-914972B9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01043"/>
            <a:ext cx="73152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6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5B5C3-87D5-4A47-A6F6-26CE28CC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DISPLAY/SPI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FF7EA35-2459-46B5-BDDC-075E70224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68759"/>
            <a:ext cx="7620000" cy="354124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3FDABFE-AA7A-434C-97AB-25EE6972D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770213"/>
            <a:ext cx="21050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89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1C413-86A0-4147-A041-4079120C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521643-EC0F-402B-9B4E-D10D4C7B1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D002A8-61C9-4E4F-8622-9B17AF07A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62062"/>
            <a:ext cx="77724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82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7C81E-C60D-4921-A28D-4D36DD673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6FF086-65EB-4389-8FA8-7B8F1E5A7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90E8A6-D836-4015-A4F8-8CC49F1C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592"/>
            <a:ext cx="9144000" cy="560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97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5DBFE-85D9-4EC5-973D-78E39B26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 e sugestões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6CA92B-82A5-4FEA-AC7D-803E7A0A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Utilização de maiores freq. de </a:t>
            </a:r>
            <a:r>
              <a:rPr lang="pt-BR" dirty="0" err="1"/>
              <a:t>clock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Utilização de melhores pontas de prova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Comunicação em paralelo com o display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Utilização de mais canais de DMA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Correção(calibração) do ADC12</a:t>
            </a:r>
          </a:p>
        </p:txBody>
      </p:sp>
    </p:spTree>
    <p:extLst>
      <p:ext uri="{BB962C8B-B14F-4D97-AF65-F5344CB8AC3E}">
        <p14:creationId xmlns:p14="http://schemas.microsoft.com/office/powerpoint/2010/main" val="2872634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236B4-D3B4-41F3-9088-2A72B5BD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DEMONSTRACAO DE FUNCIONAMENTO</a:t>
            </a:r>
          </a:p>
        </p:txBody>
      </p:sp>
      <p:pic>
        <p:nvPicPr>
          <p:cNvPr id="4" name="t_video5157160230957613213">
            <a:hlinkClick r:id="" action="ppaction://media"/>
            <a:extLst>
              <a:ext uri="{FF2B5EF4-FFF2-40B4-BE49-F238E27FC236}">
                <a16:creationId xmlns:a16="http://schemas.microsoft.com/office/drawing/2014/main" id="{D409CC7E-5CBE-465B-AF3C-98890B7587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95463"/>
            <a:ext cx="7620000" cy="4286250"/>
          </a:xfrm>
        </p:spPr>
      </p:pic>
    </p:spTree>
    <p:extLst>
      <p:ext uri="{BB962C8B-B14F-4D97-AF65-F5344CB8AC3E}">
        <p14:creationId xmlns:p14="http://schemas.microsoft.com/office/powerpoint/2010/main" val="152985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8FE33-0D61-4482-8EC0-D3B937337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t_video5154688442919026811">
            <a:hlinkClick r:id="" action="ppaction://media"/>
            <a:extLst>
              <a:ext uri="{FF2B5EF4-FFF2-40B4-BE49-F238E27FC236}">
                <a16:creationId xmlns:a16="http://schemas.microsoft.com/office/drawing/2014/main" id="{89A5515A-C732-4656-B7B0-60848B9773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95463"/>
            <a:ext cx="7620000" cy="4286250"/>
          </a:xfrm>
        </p:spPr>
      </p:pic>
    </p:spTree>
    <p:extLst>
      <p:ext uri="{BB962C8B-B14F-4D97-AF65-F5344CB8AC3E}">
        <p14:creationId xmlns:p14="http://schemas.microsoft.com/office/powerpoint/2010/main" val="122594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99792" y="1771038"/>
            <a:ext cx="5791200" cy="1371600"/>
          </a:xfrm>
        </p:spPr>
        <p:txBody>
          <a:bodyPr>
            <a:normAutofit/>
          </a:bodyPr>
          <a:lstStyle/>
          <a:p>
            <a:r>
              <a:rPr lang="pt-BR" sz="4400" dirty="0"/>
              <a:t>Problema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55576" y="3212976"/>
            <a:ext cx="7321624" cy="2913187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Solucionar a necessidade de análises pequenas que regem boa parte dos testes da graduação em engenharia eletrônica.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Visualização de formas de onda de baixa frequência e amplitude para eletrônica digital.</a:t>
            </a:r>
          </a:p>
        </p:txBody>
      </p:sp>
    </p:spTree>
    <p:extLst>
      <p:ext uri="{BB962C8B-B14F-4D97-AF65-F5344CB8AC3E}">
        <p14:creationId xmlns:p14="http://schemas.microsoft.com/office/powerpoint/2010/main" val="3270530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A7B940-35AB-4727-A57D-E4F74E79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t_video5154688442919026810">
            <a:hlinkClick r:id="" action="ppaction://media"/>
            <a:extLst>
              <a:ext uri="{FF2B5EF4-FFF2-40B4-BE49-F238E27FC236}">
                <a16:creationId xmlns:a16="http://schemas.microsoft.com/office/drawing/2014/main" id="{3038586E-ED19-4552-B78D-14CFA9F0CA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95463"/>
            <a:ext cx="7620000" cy="4286250"/>
          </a:xfrm>
        </p:spPr>
      </p:pic>
    </p:spTree>
    <p:extLst>
      <p:ext uri="{BB962C8B-B14F-4D97-AF65-F5344CB8AC3E}">
        <p14:creationId xmlns:p14="http://schemas.microsoft.com/office/powerpoint/2010/main" val="233835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F9CED-3507-4831-AA93-EEA541FD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Ruído:</a:t>
            </a:r>
          </a:p>
        </p:txBody>
      </p:sp>
      <p:pic>
        <p:nvPicPr>
          <p:cNvPr id="7" name="t_video5154688442919026813">
            <a:hlinkClick r:id="" action="ppaction://media"/>
            <a:extLst>
              <a:ext uri="{FF2B5EF4-FFF2-40B4-BE49-F238E27FC236}">
                <a16:creationId xmlns:a16="http://schemas.microsoft.com/office/drawing/2014/main" id="{839B35DC-E21B-46D9-8912-54F5BEEC5A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95463"/>
            <a:ext cx="7620000" cy="4286250"/>
          </a:xfrm>
        </p:spPr>
      </p:pic>
    </p:spTree>
    <p:extLst>
      <p:ext uri="{BB962C8B-B14F-4D97-AF65-F5344CB8AC3E}">
        <p14:creationId xmlns:p14="http://schemas.microsoft.com/office/powerpoint/2010/main" val="123237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adotada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Uso da MSP430 para processamento os sinais.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Display para mostrar o sinal amostrado.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Uso da comunicação SPI para transferência dos dados para o display;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Uso de um conversor AD de boa resolução (12 bits).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Controle de divisão de tempo e de divisão de tensão por </a:t>
            </a:r>
            <a:r>
              <a:rPr lang="pt-BR" dirty="0" err="1"/>
              <a:t>encoder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7245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6224" y="1196752"/>
            <a:ext cx="8064896" cy="1371600"/>
          </a:xfrm>
        </p:spPr>
        <p:txBody>
          <a:bodyPr/>
          <a:lstStyle/>
          <a:p>
            <a:r>
              <a:rPr lang="pt-BR" dirty="0"/>
              <a:t>3 Maiores dificuldades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56224" y="2924944"/>
            <a:ext cx="7620000" cy="4373563"/>
          </a:xfr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sz="3200" dirty="0"/>
              <a:t>Comunicação com o display;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sz="3200" dirty="0"/>
              <a:t>Taxa de transferência de dados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sz="3200" dirty="0"/>
              <a:t>Otimização das funções para o processamento;</a:t>
            </a:r>
          </a:p>
        </p:txBody>
      </p:sp>
    </p:spTree>
    <p:extLst>
      <p:ext uri="{BB962C8B-B14F-4D97-AF65-F5344CB8AC3E}">
        <p14:creationId xmlns:p14="http://schemas.microsoft.com/office/powerpoint/2010/main" val="3279151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obtidos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Excelente desempenho da atualização da tela;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Leitura de  sinais de 0 a 2,5V;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Leitura de sinais otimizado para leitura até 500 </a:t>
            </a:r>
            <a:r>
              <a:rPr lang="pt-BR" dirty="0" err="1"/>
              <a:t>us</a:t>
            </a:r>
            <a:r>
              <a:rPr lang="pt-BR" dirty="0"/>
              <a:t>, auxiliado pelo DMA;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Comunicação SPI em 500 KHz entre 2 </a:t>
            </a:r>
            <a:r>
              <a:rPr lang="pt-BR" dirty="0" err="1"/>
              <a:t>microcontroladores</a:t>
            </a:r>
            <a:r>
              <a:rPr lang="pt-BR" dirty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Criação de protocolo de comunicação;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Implementação de um sistema único de seleção (</a:t>
            </a:r>
            <a:r>
              <a:rPr lang="pt-BR" dirty="0" err="1"/>
              <a:t>encoder</a:t>
            </a:r>
            <a:r>
              <a:rPr lang="pt-BR" dirty="0"/>
              <a:t>), visando </a:t>
            </a:r>
            <a:r>
              <a:rPr lang="pt-BR"/>
              <a:t>diminuir espaço.</a:t>
            </a:r>
          </a:p>
          <a:p>
            <a:pPr marL="342900" indent="-342900">
              <a:buFont typeface="Arial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0065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	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52600"/>
            <a:ext cx="2894311" cy="437356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pt-BR" dirty="0"/>
              <a:t>Trata-se  de um osciloscópio </a:t>
            </a:r>
            <a:r>
              <a:rPr lang="pt-BR" dirty="0" err="1"/>
              <a:t>portatil</a:t>
            </a:r>
            <a:r>
              <a:rPr lang="pt-BR" dirty="0"/>
              <a:t> que comporta funções básicas e intuitivas, de forma que possa ser usado para fins simples. 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13C010A8-0FCF-4E83-B36B-544AEEB4B4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776507"/>
            <a:ext cx="3351510" cy="44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57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3FED0E2-BFF4-42BB-9D6C-1EB34974C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05908"/>
            <a:ext cx="7532654" cy="5649491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11DCECCE-E365-4604-BC49-5A8AC514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389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BB9A54-0CFA-4D6C-B109-C5159CB9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85A4651-5AD1-4B82-8B81-D4A60FFF4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32656"/>
            <a:ext cx="4345130" cy="5793507"/>
          </a:xfrm>
        </p:spPr>
      </p:pic>
    </p:spTree>
    <p:extLst>
      <p:ext uri="{BB962C8B-B14F-4D97-AF65-F5344CB8AC3E}">
        <p14:creationId xmlns:p14="http://schemas.microsoft.com/office/powerpoint/2010/main" val="281770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4454E-7729-417D-A785-662D4C1D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F69A260-3EAE-46FB-84A3-BA2FF32E8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91" y="1242218"/>
            <a:ext cx="5831417" cy="4373563"/>
          </a:xfrm>
        </p:spPr>
      </p:pic>
    </p:spTree>
    <p:extLst>
      <p:ext uri="{BB962C8B-B14F-4D97-AF65-F5344CB8AC3E}">
        <p14:creationId xmlns:p14="http://schemas.microsoft.com/office/powerpoint/2010/main" val="2600336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cial">
  <a:themeElements>
    <a:clrScheme name="Essenc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c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c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337</TotalTime>
  <Words>248</Words>
  <Application>Microsoft Office PowerPoint</Application>
  <PresentationFormat>Apresentação na tela (4:3)</PresentationFormat>
  <Paragraphs>37</Paragraphs>
  <Slides>21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4" baseType="lpstr">
      <vt:lpstr>Arial</vt:lpstr>
      <vt:lpstr>Arial Black</vt:lpstr>
      <vt:lpstr>Essencial</vt:lpstr>
      <vt:lpstr>Osciloscópio portátil</vt:lpstr>
      <vt:lpstr>Problema</vt:lpstr>
      <vt:lpstr>Solução adotada</vt:lpstr>
      <vt:lpstr>3 Maiores dificuldades</vt:lpstr>
      <vt:lpstr>Resultados obtidos</vt:lpstr>
      <vt:lpstr>Desenvolvimento </vt:lpstr>
      <vt:lpstr>Apresentação do PowerPoint</vt:lpstr>
      <vt:lpstr>Apresentação do PowerPoint</vt:lpstr>
      <vt:lpstr>Apresentação do PowerPoint</vt:lpstr>
      <vt:lpstr>Apresentação do PowerPoint</vt:lpstr>
      <vt:lpstr>DMA</vt:lpstr>
      <vt:lpstr>ADC12</vt:lpstr>
      <vt:lpstr>SPI</vt:lpstr>
      <vt:lpstr>DISPLAY/SPI</vt:lpstr>
      <vt:lpstr>Apresentação do PowerPoint</vt:lpstr>
      <vt:lpstr>Apresentação do PowerPoint</vt:lpstr>
      <vt:lpstr>Conclusões e sugestões</vt:lpstr>
      <vt:lpstr>DEMONSTRACAO DE FUNCIONAMENTO</vt:lpstr>
      <vt:lpstr>Apresentação do PowerPoint</vt:lpstr>
      <vt:lpstr>Apresentação do PowerPoint</vt:lpstr>
      <vt:lpstr>Ruído: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Osciloscópio portátil</dc:title>
  <dc:creator>VK</dc:creator>
  <cp:lastModifiedBy>Gabriel</cp:lastModifiedBy>
  <cp:revision>7</cp:revision>
  <dcterms:created xsi:type="dcterms:W3CDTF">2019-12-11T18:32:06Z</dcterms:created>
  <dcterms:modified xsi:type="dcterms:W3CDTF">2019-12-12T00:14:31Z</dcterms:modified>
</cp:coreProperties>
</file>